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Ambrosino" initials="DA" lastIdx="1" clrIdx="0">
    <p:extLst>
      <p:ext uri="{19B8F6BF-5375-455C-9EA6-DF929625EA0E}">
        <p15:presenceInfo xmlns:p15="http://schemas.microsoft.com/office/powerpoint/2012/main" userId="Daniela Ambrosi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00"/>
    <a:srgbClr val="CC66FF"/>
    <a:srgbClr val="009900"/>
    <a:srgbClr val="FF0000"/>
    <a:srgbClr val="FF6600"/>
    <a:srgbClr val="FFFFFF"/>
    <a:srgbClr val="005A7A"/>
    <a:srgbClr val="007CA8"/>
    <a:srgbClr val="00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29" autoAdjust="0"/>
  </p:normalViewPr>
  <p:slideViewPr>
    <p:cSldViewPr snapToGrid="0">
      <p:cViewPr varScale="1">
        <p:scale>
          <a:sx n="81" d="100"/>
          <a:sy n="81" d="100"/>
        </p:scale>
        <p:origin x="186" y="7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00"/>
    </p:cViewPr>
  </p:sorter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6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1" y="0"/>
            <a:ext cx="3762979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6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295400" y="5257802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2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3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3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5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1" y="2228851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 rot="5400000">
            <a:off x="6331231" y="3387911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11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9" y="685800"/>
            <a:ext cx="103327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5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4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3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5"/>
            <a:ext cx="8046719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1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2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2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8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50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13" indent="-274313" algn="l" defTabSz="914377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9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41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35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24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0600" y="768989"/>
            <a:ext cx="6792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cap="small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Project presented 29th November 2018:</a:t>
            </a:r>
          </a:p>
          <a:p>
            <a:pPr algn="ctr"/>
            <a:r>
              <a:rPr lang="en-US" sz="3200" cap="small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seasonal offer and fleet deployment</a:t>
            </a:r>
            <a:endParaRPr lang="en-US" sz="3200" cap="small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r="13919"/>
          <a:stretch>
            <a:fillRect/>
          </a:stretch>
        </p:blipFill>
        <p:spPr/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2897" t="8747" r="12160" b="16607"/>
          <a:stretch/>
        </p:blipFill>
        <p:spPr>
          <a:xfrm>
            <a:off x="130628" y="2493819"/>
            <a:ext cx="6330232" cy="3129148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273968" y="6056416"/>
            <a:ext cx="6043551" cy="801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</a:rPr>
              <a:t>Federico </a:t>
            </a:r>
            <a:r>
              <a:rPr lang="en-GB" dirty="0" err="1">
                <a:solidFill>
                  <a:schemeClr val="tx2"/>
                </a:solidFill>
              </a:rPr>
              <a:t>Bartoli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Itinerary Planning Director 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Revenue Management, Itinerary &amp; Transportation 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Costa </a:t>
            </a:r>
            <a:r>
              <a:rPr lang="en-GB" dirty="0" err="1">
                <a:solidFill>
                  <a:schemeClr val="tx2"/>
                </a:solidFill>
              </a:rPr>
              <a:t>Crociere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S.p.A.a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3" name="Onda 1 2"/>
          <p:cNvSpPr/>
          <p:nvPr/>
        </p:nvSpPr>
        <p:spPr>
          <a:xfrm>
            <a:off x="8122722" y="768988"/>
            <a:ext cx="2945081" cy="123794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OOMP </a:t>
            </a:r>
            <a:r>
              <a:rPr lang="it-IT" dirty="0" err="1" smtClean="0"/>
              <a:t>a.a</a:t>
            </a:r>
            <a:r>
              <a:rPr lang="it-IT" dirty="0" smtClean="0"/>
              <a:t>. 2018-2019</a:t>
            </a:r>
          </a:p>
          <a:p>
            <a:pPr algn="ctr"/>
            <a:r>
              <a:rPr lang="it-IT" dirty="0" smtClean="0"/>
              <a:t>Daniela Ambrosino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62074" y="319963"/>
            <a:ext cx="6792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cap="small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Project presented January 2019: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14591" y="5547290"/>
            <a:ext cx="6043551" cy="1310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>
                <a:solidFill>
                  <a:schemeClr val="tx2"/>
                </a:solidFill>
              </a:rPr>
              <a:t>Anselmo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Marcenaro</a:t>
            </a:r>
            <a:endParaRPr lang="en-GB" dirty="0" smtClean="0">
              <a:solidFill>
                <a:schemeClr val="tx2"/>
              </a:solidFill>
            </a:endParaRPr>
          </a:p>
          <a:p>
            <a:pPr lvl="0" fontAlgn="base">
              <a:spcAft>
                <a:spcPct val="0"/>
              </a:spcAft>
            </a:pPr>
            <a:r>
              <a:rPr lang="nl-BE" altLang="en-US" dirty="0">
                <a:solidFill>
                  <a:schemeClr val="tx2"/>
                </a:solidFill>
              </a:rPr>
              <a:t>Ships </a:t>
            </a:r>
            <a:r>
              <a:rPr lang="nl-BE" altLang="en-US" dirty="0">
                <a:solidFill>
                  <a:schemeClr val="tx2"/>
                </a:solidFill>
              </a:rPr>
              <a:t>specialist and </a:t>
            </a:r>
            <a:r>
              <a:rPr lang="nl-BE" altLang="en-US" dirty="0" smtClean="0">
                <a:solidFill>
                  <a:schemeClr val="tx2"/>
                </a:solidFill>
              </a:rPr>
              <a:t>trainer - Operation Support</a:t>
            </a:r>
            <a:endParaRPr lang="nl-BE" altLang="en-US" dirty="0">
              <a:solidFill>
                <a:schemeClr val="tx2"/>
              </a:solidFill>
            </a:endParaRPr>
          </a:p>
          <a:p>
            <a:pPr lvl="0" fontAlgn="base">
              <a:spcAft>
                <a:spcPct val="0"/>
              </a:spcAft>
            </a:pPr>
            <a:r>
              <a:rPr lang="nl-BE" altLang="en-US" dirty="0" smtClean="0">
                <a:solidFill>
                  <a:schemeClr val="tx2"/>
                </a:solidFill>
              </a:rPr>
              <a:t>PSA – Genova Pra</a:t>
            </a: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7641" r="2764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001"/>
            <a:ext cx="6925656" cy="4041998"/>
          </a:xfrm>
          <a:prstGeom prst="rect">
            <a:avLst/>
          </a:prstGeom>
        </p:spPr>
      </p:pic>
      <p:sp>
        <p:nvSpPr>
          <p:cNvPr id="12" name="Onda 1 11"/>
          <p:cNvSpPr/>
          <p:nvPr/>
        </p:nvSpPr>
        <p:spPr>
          <a:xfrm>
            <a:off x="8538359" y="5329112"/>
            <a:ext cx="2945081" cy="123794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OOMP </a:t>
            </a:r>
            <a:r>
              <a:rPr lang="it-IT" dirty="0" err="1" smtClean="0"/>
              <a:t>a.a</a:t>
            </a:r>
            <a:r>
              <a:rPr lang="it-IT" dirty="0" smtClean="0"/>
              <a:t>. 2018-2019</a:t>
            </a:r>
          </a:p>
          <a:p>
            <a:pPr algn="ctr"/>
            <a:r>
              <a:rPr lang="it-IT" dirty="0" smtClean="0"/>
              <a:t>Daniela Ambrosino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1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Personalizzato 2">
      <a:dk1>
        <a:srgbClr val="BBE1F4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</TotalTime>
  <Words>103</Words>
  <Application>Microsoft Office PowerPoint</Application>
  <PresentationFormat>Widescreen</PresentationFormat>
  <Paragraphs>15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Book Antiqua</vt:lpstr>
      <vt:lpstr>Times New Roman</vt:lpstr>
      <vt:lpstr>Sales Direction 16X9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veronica asta</dc:creator>
  <cp:lastModifiedBy> </cp:lastModifiedBy>
  <cp:revision>136</cp:revision>
  <dcterms:created xsi:type="dcterms:W3CDTF">2017-11-27T15:23:14Z</dcterms:created>
  <dcterms:modified xsi:type="dcterms:W3CDTF">2019-06-18T14:48:27Z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